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68" r:id="rId4"/>
    <p:sldId id="258" r:id="rId5"/>
    <p:sldId id="259" r:id="rId6"/>
    <p:sldId id="263" r:id="rId7"/>
    <p:sldId id="262" r:id="rId8"/>
    <p:sldId id="261" r:id="rId9"/>
    <p:sldId id="260" r:id="rId10"/>
    <p:sldId id="264" r:id="rId11"/>
    <p:sldId id="265" r:id="rId12"/>
    <p:sldId id="267" r:id="rId13"/>
    <p:sldId id="266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15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07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50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54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274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22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59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30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76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7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513FF-33E8-3A44-90BA-CFA8C23DD3F4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45333-F671-874D-BF2D-B00AB9D6C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33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WORK Reading 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Firm Due Date: 11:59 PM Tuesday (1 September)</a:t>
            </a:r>
          </a:p>
          <a:p>
            <a:pPr marL="0" indent="0">
              <a:buNone/>
            </a:pP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~75 students not signed up for Smart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2-week trial access if necessary to get it done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it done </a:t>
            </a:r>
            <a:r>
              <a:rPr lang="en-US" b="1" dirty="0" smtClean="0">
                <a:solidFill>
                  <a:srgbClr val="FF0000"/>
                </a:solidFill>
              </a:rPr>
              <a:t>before</a:t>
            </a:r>
            <a:r>
              <a:rPr lang="en-US" dirty="0" smtClean="0"/>
              <a:t> the deadline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Plenty of guidance on </a:t>
            </a:r>
            <a:r>
              <a:rPr lang="en-US" dirty="0" err="1" smtClean="0"/>
              <a:t>BlackBoard</a:t>
            </a:r>
            <a:r>
              <a:rPr lang="en-US" dirty="0" smtClean="0"/>
              <a:t> on how to register for an account</a:t>
            </a:r>
          </a:p>
        </p:txBody>
      </p:sp>
    </p:spTree>
    <p:extLst>
      <p:ext uri="{BB962C8B-B14F-4D97-AF65-F5344CB8AC3E}">
        <p14:creationId xmlns:p14="http://schemas.microsoft.com/office/powerpoint/2010/main" val="27381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can we categorize plate boundaries?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7808"/>
            <a:ext cx="9143999" cy="286019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7779"/>
            <a:ext cx="8229600" cy="428722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Earthquake depth, size, and abundance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Volcanic distribution and abundance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Topographic highs and lows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Seafloor 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Symmetry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1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You will be put into a specialty group (A-D) and later a plate boundary group (1-7)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Each specialty group will observe patterns, draw plate boundaries, and label each boundary with a key (the key can be written on the back of the map)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See your lab sheet for further detail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7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After completing your first map with your specialty group, you will be divided into your plate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Each plate group will observe and discuss patterns found from each specialty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</a:t>
            </a:r>
            <a:r>
              <a:rPr lang="en-US" dirty="0" smtClean="0"/>
              <a:t>raw and label connections on your second map (observations can be written on the back of the map)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See your lab sheet for further detail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34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Each plate group will present their findings to the class in a 2-3 minute presentation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037236"/>
              </p:ext>
            </p:extLst>
          </p:nvPr>
        </p:nvGraphicFramePr>
        <p:xfrm>
          <a:off x="1196066" y="3159443"/>
          <a:ext cx="642393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1967"/>
                <a:gridCol w="32119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Specialty Group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Plate Group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 - Seismology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1 - No. A</a:t>
                      </a:r>
                      <a:r>
                        <a:rPr lang="en-US" baseline="0" dirty="0" smtClean="0"/>
                        <a:t>merican &amp; Caribbean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 - Volcanology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2 - Pacific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 - Geography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3 -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African &amp; Arabian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 - Geochronology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</a:t>
                      </a:r>
                      <a:r>
                        <a:rPr lang="en-US" baseline="0" dirty="0" smtClean="0"/>
                        <a:t>-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/>
                        <a:t>So. </a:t>
                      </a:r>
                      <a:r>
                        <a:rPr lang="en-US" dirty="0" smtClean="0"/>
                        <a:t>American </a:t>
                      </a:r>
                      <a:r>
                        <a:rPr lang="en-US" smtClean="0"/>
                        <a:t>&amp; Nazca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5 - Eurasian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6 - Australian</a:t>
                      </a:r>
                      <a:r>
                        <a:rPr lang="en-US" baseline="0" dirty="0" smtClean="0"/>
                        <a:t> &amp; Indian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7 - Antarctic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594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63075" cy="760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956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34500" cy="7572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84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686925" cy="745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549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72650" cy="756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562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/>
          <a:lstStyle/>
          <a:p>
            <a:r>
              <a:rPr lang="en-US" dirty="0" smtClean="0"/>
              <a:t>Geology 101 Lab 1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" y="1114927"/>
            <a:ext cx="9144001" cy="1752600"/>
          </a:xfrm>
        </p:spPr>
        <p:txBody>
          <a:bodyPr/>
          <a:lstStyle/>
          <a:p>
            <a:r>
              <a:rPr lang="en-US" dirty="0" smtClean="0"/>
              <a:t>Tectonic Plate Boundaries</a:t>
            </a:r>
            <a:endParaRPr lang="en-US" dirty="0"/>
          </a:p>
        </p:txBody>
      </p:sp>
      <p:pic>
        <p:nvPicPr>
          <p:cNvPr id="4" name="Plate Tectonics in a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9558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9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Please discuss with at least one of your peers your current understanding of the following:</a:t>
            </a:r>
          </a:p>
          <a:p>
            <a:pPr marL="0" indent="0">
              <a:buNone/>
            </a:pP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plate boundaries?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makes the boundaries different?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are they determined?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do scientists decide?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7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Global Plate Boundaries</a:t>
            </a:r>
            <a:br>
              <a:rPr lang="en-US" dirty="0" smtClean="0"/>
            </a:b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580" b="5580"/>
          <a:stretch>
            <a:fillRect/>
          </a:stretch>
        </p:blipFill>
        <p:spPr>
          <a:xfrm>
            <a:off x="457200" y="1397000"/>
            <a:ext cx="8229600" cy="4525963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7150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How and Why are they different?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4751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Three</a:t>
            </a:r>
            <a:r>
              <a:rPr lang="en-US" dirty="0" smtClean="0"/>
              <a:t> Boundary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Divergent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Transform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 startAt="3"/>
            </a:pPr>
            <a:r>
              <a:rPr lang="en-US" dirty="0" smtClean="0"/>
              <a:t>Convergent</a:t>
            </a:r>
            <a:endParaRPr lang="en-US" dirty="0"/>
          </a:p>
        </p:txBody>
      </p:sp>
      <p:pic>
        <p:nvPicPr>
          <p:cNvPr id="5" name="Picture 4" descr="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00200"/>
            <a:ext cx="5002784" cy="405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7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vergent Boundar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8495" y="315414"/>
            <a:ext cx="7905727" cy="5929817"/>
          </a:xfrm>
        </p:spPr>
      </p:pic>
    </p:spTree>
    <p:extLst>
      <p:ext uri="{BB962C8B-B14F-4D97-AF65-F5344CB8AC3E}">
        <p14:creationId xmlns:p14="http://schemas.microsoft.com/office/powerpoint/2010/main" val="228660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nsform Fault—SanAndrea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585" y="330744"/>
            <a:ext cx="7971868" cy="5979426"/>
          </a:xfrm>
        </p:spPr>
      </p:pic>
    </p:spTree>
    <p:extLst>
      <p:ext uri="{BB962C8B-B14F-4D97-AF65-F5344CB8AC3E}">
        <p14:creationId xmlns:p14="http://schemas.microsoft.com/office/powerpoint/2010/main" val="74958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vergent Boundary—This animation obsolete...see note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5563" y="403272"/>
            <a:ext cx="7893404" cy="5920574"/>
          </a:xfrm>
        </p:spPr>
      </p:pic>
    </p:spTree>
    <p:extLst>
      <p:ext uri="{BB962C8B-B14F-4D97-AF65-F5344CB8AC3E}">
        <p14:creationId xmlns:p14="http://schemas.microsoft.com/office/powerpoint/2010/main" val="123163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are the boundaries determined?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1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Scientists use;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Seismic</a:t>
            </a:r>
            <a:r>
              <a:rPr lang="en-US" dirty="0" smtClean="0"/>
              <a:t> (earthquake), </a:t>
            </a:r>
            <a:r>
              <a:rPr lang="en-US" b="1" dirty="0" smtClean="0"/>
              <a:t>Volcanic</a:t>
            </a:r>
            <a:r>
              <a:rPr lang="en-US" dirty="0" smtClean="0"/>
              <a:t>, </a:t>
            </a:r>
            <a:r>
              <a:rPr lang="en-US" b="1" dirty="0" smtClean="0"/>
              <a:t>Topographic</a:t>
            </a:r>
            <a:r>
              <a:rPr lang="en-US" dirty="0" smtClean="0"/>
              <a:t> (land elevation), and </a:t>
            </a:r>
            <a:r>
              <a:rPr lang="en-US" b="1" dirty="0" smtClean="0"/>
              <a:t>Geochronology</a:t>
            </a:r>
            <a:r>
              <a:rPr lang="en-US" dirty="0" smtClean="0"/>
              <a:t> (seafloor age) data to decipher plate motion and the different boundary types.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 will be deciphering plate boundaries using the same data today…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53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375</Words>
  <Application>Microsoft Office PowerPoint</Application>
  <PresentationFormat>On-screen Show (4:3)</PresentationFormat>
  <Paragraphs>61</Paragraphs>
  <Slides>17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SMART WORK Reading Activity</vt:lpstr>
      <vt:lpstr>Geology 101 Lab 1 </vt:lpstr>
      <vt:lpstr>What is happening?</vt:lpstr>
      <vt:lpstr>Global Plate Boundaries </vt:lpstr>
      <vt:lpstr>Three Boundary Types</vt:lpstr>
      <vt:lpstr>PowerPoint Presentation</vt:lpstr>
      <vt:lpstr>PowerPoint Presentation</vt:lpstr>
      <vt:lpstr>PowerPoint Presentation</vt:lpstr>
      <vt:lpstr>How are the boundaries determined?</vt:lpstr>
      <vt:lpstr>How can we categorize plate boundaries?</vt:lpstr>
      <vt:lpstr>Lab Instructions</vt:lpstr>
      <vt:lpstr>Lab Instructions</vt:lpstr>
      <vt:lpstr>Lab Instructions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Geology 101 Lab 1 </dc:title>
  <dc:creator>Caitlin Farnsworth</dc:creator>
  <cp:lastModifiedBy>dterry</cp:lastModifiedBy>
  <cp:revision>20</cp:revision>
  <dcterms:created xsi:type="dcterms:W3CDTF">2015-07-06T14:17:05Z</dcterms:created>
  <dcterms:modified xsi:type="dcterms:W3CDTF">2015-08-31T19:14:41Z</dcterms:modified>
</cp:coreProperties>
</file>

<file path=docProps/thumbnail.jpeg>
</file>